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522075" cy="63373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10" y="-67"/>
      </p:cViewPr>
      <p:guideLst>
        <p:guide orient="horz" pos="1996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4156" y="1968671"/>
            <a:ext cx="9793764" cy="135841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28311" y="3591137"/>
            <a:ext cx="8065453" cy="16195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353504" y="253786"/>
            <a:ext cx="2592467" cy="540724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76104" y="253786"/>
            <a:ext cx="7585366" cy="540724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0164" y="4072303"/>
            <a:ext cx="9793764" cy="12586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0164" y="2686019"/>
            <a:ext cx="9793764" cy="13862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6104" y="1478704"/>
            <a:ext cx="5088916" cy="418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857055" y="1478704"/>
            <a:ext cx="5088916" cy="418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18558"/>
            <a:ext cx="5090917" cy="591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6104" y="2009746"/>
            <a:ext cx="5090917" cy="365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853055" y="1418558"/>
            <a:ext cx="5092917" cy="591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853055" y="2009746"/>
            <a:ext cx="5092917" cy="365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105" y="252319"/>
            <a:ext cx="3790683" cy="10738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04811" y="252319"/>
            <a:ext cx="6441160" cy="54087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6105" y="1326139"/>
            <a:ext cx="3790683" cy="43348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58407" y="4436110"/>
            <a:ext cx="6913245" cy="5237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58407" y="566249"/>
            <a:ext cx="6913245" cy="38023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258407" y="4959818"/>
            <a:ext cx="6913245" cy="7437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76104" y="253786"/>
            <a:ext cx="10369868" cy="1056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78704"/>
            <a:ext cx="10369868" cy="4182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76104" y="5873738"/>
            <a:ext cx="2688484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9BD85-9E5C-433A-8D95-975245ADDCEA}" type="datetimeFigureOut">
              <a:rPr lang="zh-TW" altLang="en-US" smtClean="0"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936709" y="5873738"/>
            <a:ext cx="3648657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257487" y="5873738"/>
            <a:ext cx="2688484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CF27-6B86-40BC-8E31-F8FEEB81583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04453" y="504354"/>
            <a:ext cx="10585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歡迎</a:t>
            </a:r>
            <a:r>
              <a:rPr lang="en-US" altLang="zh-TW" sz="54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103</a:t>
            </a:r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年度</a:t>
            </a:r>
            <a:r>
              <a:rPr lang="en-US" altLang="zh-TW" sz="5400" dirty="0" smtClean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  <a:t>XX</a:t>
            </a:r>
            <a:r>
              <a:rPr lang="zh-TW" altLang="en-US" sz="5400" dirty="0" smtClean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  <a:t>訪視委員</a:t>
            </a:r>
            <a:r>
              <a:rPr lang="zh-TW" altLang="en-US" sz="5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蒞臨本校</a:t>
            </a:r>
            <a:endParaRPr lang="zh-TW" altLang="en-US" sz="54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792485" y="1656482"/>
            <a:ext cx="10153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rgbClr val="00B050"/>
                </a:solidFill>
              </a:rPr>
              <a:t>王ＸＸ教授</a:t>
            </a:r>
            <a:endParaRPr lang="zh-TW" altLang="en-US" sz="5400" dirty="0">
              <a:solidFill>
                <a:srgbClr val="00B05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92485" y="2736602"/>
            <a:ext cx="10153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王ＸＸ教授</a:t>
            </a:r>
            <a:endParaRPr lang="zh-TW" alt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總務主任</dc:creator>
  <cp:lastModifiedBy>總務主任</cp:lastModifiedBy>
  <cp:revision>1</cp:revision>
  <dcterms:created xsi:type="dcterms:W3CDTF">2014-05-09T01:47:08Z</dcterms:created>
  <dcterms:modified xsi:type="dcterms:W3CDTF">2014-05-09T01:49:58Z</dcterms:modified>
</cp:coreProperties>
</file>