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1522075" cy="63373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06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106" y="-67"/>
      </p:cViewPr>
      <p:guideLst>
        <p:guide orient="horz" pos="1996"/>
        <p:guide pos="362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64156" y="1968671"/>
            <a:ext cx="9793764" cy="135841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728311" y="3591137"/>
            <a:ext cx="8065453" cy="161953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9BD85-9E5C-433A-8D95-975245ADDCEA}" type="datetimeFigureOut">
              <a:rPr lang="zh-TW" altLang="en-US" smtClean="0"/>
              <a:pPr/>
              <a:t>2014/5/9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CF27-6B86-40BC-8E31-F8FEEB81583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9BD85-9E5C-433A-8D95-975245ADDCEA}" type="datetimeFigureOut">
              <a:rPr lang="zh-TW" altLang="en-US" smtClean="0"/>
              <a:pPr/>
              <a:t>2014/5/9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CF27-6B86-40BC-8E31-F8FEEB81583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353504" y="253786"/>
            <a:ext cx="2592467" cy="540724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576104" y="253786"/>
            <a:ext cx="7585366" cy="540724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9BD85-9E5C-433A-8D95-975245ADDCEA}" type="datetimeFigureOut">
              <a:rPr lang="zh-TW" altLang="en-US" smtClean="0"/>
              <a:pPr/>
              <a:t>2014/5/9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CF27-6B86-40BC-8E31-F8FEEB81583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9BD85-9E5C-433A-8D95-975245ADDCEA}" type="datetimeFigureOut">
              <a:rPr lang="zh-TW" altLang="en-US" smtClean="0"/>
              <a:pPr/>
              <a:t>2014/5/9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CF27-6B86-40BC-8E31-F8FEEB81583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0164" y="4072303"/>
            <a:ext cx="9793764" cy="125865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10164" y="2686019"/>
            <a:ext cx="9793764" cy="138628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9BD85-9E5C-433A-8D95-975245ADDCEA}" type="datetimeFigureOut">
              <a:rPr lang="zh-TW" altLang="en-US" smtClean="0"/>
              <a:pPr/>
              <a:t>2014/5/9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CF27-6B86-40BC-8E31-F8FEEB81583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576104" y="1478704"/>
            <a:ext cx="5088916" cy="4182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857055" y="1478704"/>
            <a:ext cx="5088916" cy="4182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9BD85-9E5C-433A-8D95-975245ADDCEA}" type="datetimeFigureOut">
              <a:rPr lang="zh-TW" altLang="en-US" smtClean="0"/>
              <a:pPr/>
              <a:t>2014/5/9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CF27-6B86-40BC-8E31-F8FEEB81583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76104" y="1418558"/>
            <a:ext cx="5090917" cy="5911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76104" y="2009746"/>
            <a:ext cx="5090917" cy="36512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853055" y="1418558"/>
            <a:ext cx="5092917" cy="5911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853055" y="2009746"/>
            <a:ext cx="5092917" cy="36512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9BD85-9E5C-433A-8D95-975245ADDCEA}" type="datetimeFigureOut">
              <a:rPr lang="zh-TW" altLang="en-US" smtClean="0"/>
              <a:pPr/>
              <a:t>2014/5/9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CF27-6B86-40BC-8E31-F8FEEB81583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9BD85-9E5C-433A-8D95-975245ADDCEA}" type="datetimeFigureOut">
              <a:rPr lang="zh-TW" altLang="en-US" smtClean="0"/>
              <a:pPr/>
              <a:t>2014/5/9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CF27-6B86-40BC-8E31-F8FEEB81583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9BD85-9E5C-433A-8D95-975245ADDCEA}" type="datetimeFigureOut">
              <a:rPr lang="zh-TW" altLang="en-US" smtClean="0"/>
              <a:pPr/>
              <a:t>2014/5/9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CF27-6B86-40BC-8E31-F8FEEB81583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6105" y="252319"/>
            <a:ext cx="3790683" cy="107382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04811" y="252319"/>
            <a:ext cx="6441160" cy="540871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76105" y="1326139"/>
            <a:ext cx="3790683" cy="433489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9BD85-9E5C-433A-8D95-975245ADDCEA}" type="datetimeFigureOut">
              <a:rPr lang="zh-TW" altLang="en-US" smtClean="0"/>
              <a:pPr/>
              <a:t>2014/5/9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CF27-6B86-40BC-8E31-F8FEEB81583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58407" y="4436110"/>
            <a:ext cx="6913245" cy="52370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258407" y="566249"/>
            <a:ext cx="6913245" cy="38023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258407" y="4959818"/>
            <a:ext cx="6913245" cy="7437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9BD85-9E5C-433A-8D95-975245ADDCEA}" type="datetimeFigureOut">
              <a:rPr lang="zh-TW" altLang="en-US" smtClean="0"/>
              <a:pPr/>
              <a:t>2014/5/9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4CF27-6B86-40BC-8E31-F8FEEB81583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576104" y="253786"/>
            <a:ext cx="10369868" cy="10562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76104" y="1478704"/>
            <a:ext cx="10369868" cy="41823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576104" y="5873738"/>
            <a:ext cx="2688484" cy="33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59BD85-9E5C-433A-8D95-975245ADDCEA}" type="datetimeFigureOut">
              <a:rPr lang="zh-TW" altLang="en-US" smtClean="0"/>
              <a:pPr/>
              <a:t>2014/5/9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936709" y="5873738"/>
            <a:ext cx="3648657" cy="33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257487" y="5873738"/>
            <a:ext cx="2688484" cy="33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4CF27-6B86-40BC-8E31-F8FEEB81583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504453" y="504354"/>
            <a:ext cx="105851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7200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恭　賀</a:t>
            </a:r>
            <a:endParaRPr lang="zh-TW" altLang="en-US" sz="7200" dirty="0"/>
          </a:p>
        </p:txBody>
      </p:sp>
      <p:sp>
        <p:nvSpPr>
          <p:cNvPr id="5" name="文字方塊 4"/>
          <p:cNvSpPr txBox="1"/>
          <p:nvPr/>
        </p:nvSpPr>
        <p:spPr>
          <a:xfrm>
            <a:off x="2376661" y="1800498"/>
            <a:ext cx="74168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5400" dirty="0">
                <a:solidFill>
                  <a:srgbClr val="00B050"/>
                </a:solidFill>
              </a:rPr>
              <a:t>應三１</a:t>
            </a:r>
            <a:r>
              <a:rPr lang="zh-TW" altLang="en-US" sz="5400" dirty="0" smtClean="0">
                <a:solidFill>
                  <a:srgbClr val="00B050"/>
                </a:solidFill>
              </a:rPr>
              <a:t>班　</a:t>
            </a:r>
            <a:r>
              <a:rPr lang="zh-TW" altLang="en-US" sz="5400" dirty="0" smtClean="0">
                <a:solidFill>
                  <a:srgbClr val="FFFF00"/>
                </a:solidFill>
              </a:rPr>
              <a:t>羅佳育同學</a:t>
            </a:r>
            <a:endParaRPr lang="zh-TW" altLang="en-US" sz="5400" dirty="0">
              <a:solidFill>
                <a:srgbClr val="00B050"/>
              </a:solidFill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2448669" y="3024634"/>
            <a:ext cx="720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5400" dirty="0" smtClean="0">
                <a:solidFill>
                  <a:schemeClr val="accent2">
                    <a:lumMod val="75000"/>
                  </a:schemeClr>
                </a:solidFill>
              </a:rPr>
              <a:t>當選　</a:t>
            </a:r>
            <a:r>
              <a:rPr lang="zh-TW" altLang="en-US" sz="5400" dirty="0" smtClean="0">
                <a:solidFill>
                  <a:srgbClr val="7030A0"/>
                </a:solidFill>
              </a:rPr>
              <a:t>台北母娘文化季</a:t>
            </a:r>
            <a:endParaRPr lang="zh-TW" altLang="en-US" sz="5400" dirty="0">
              <a:solidFill>
                <a:srgbClr val="7030A0"/>
              </a:solidFill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2952725" y="4392786"/>
            <a:ext cx="58326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6000" dirty="0" smtClean="0">
                <a:solidFill>
                  <a:srgbClr val="E20699"/>
                </a:solidFill>
              </a:rPr>
              <a:t>全 國</a:t>
            </a:r>
            <a:r>
              <a:rPr lang="zh-TW" altLang="en-US" sz="6000" dirty="0">
                <a:solidFill>
                  <a:srgbClr val="E20699"/>
                </a:solidFill>
              </a:rPr>
              <a:t> </a:t>
            </a:r>
            <a:r>
              <a:rPr lang="zh-TW" altLang="en-US" sz="6000" dirty="0" smtClean="0">
                <a:solidFill>
                  <a:srgbClr val="E20699"/>
                </a:solidFill>
              </a:rPr>
              <a:t>孝</a:t>
            </a:r>
            <a:r>
              <a:rPr lang="zh-TW" altLang="en-US" sz="6000" dirty="0">
                <a:solidFill>
                  <a:srgbClr val="E20699"/>
                </a:solidFill>
              </a:rPr>
              <a:t> </a:t>
            </a:r>
            <a:r>
              <a:rPr lang="zh-TW" altLang="en-US" sz="6000" dirty="0" smtClean="0">
                <a:solidFill>
                  <a:srgbClr val="E20699"/>
                </a:solidFill>
              </a:rPr>
              <a:t>悌</a:t>
            </a:r>
            <a:r>
              <a:rPr lang="zh-TW" altLang="en-US" sz="6000" dirty="0">
                <a:solidFill>
                  <a:srgbClr val="E20699"/>
                </a:solidFill>
              </a:rPr>
              <a:t> </a:t>
            </a:r>
            <a:r>
              <a:rPr lang="zh-TW" altLang="en-US" sz="6000" dirty="0" smtClean="0">
                <a:solidFill>
                  <a:srgbClr val="E20699"/>
                </a:solidFill>
              </a:rPr>
              <a:t>楷</a:t>
            </a:r>
            <a:r>
              <a:rPr lang="zh-TW" altLang="en-US" sz="6000" dirty="0">
                <a:solidFill>
                  <a:srgbClr val="E20699"/>
                </a:solidFill>
              </a:rPr>
              <a:t> </a:t>
            </a:r>
            <a:r>
              <a:rPr lang="zh-TW" altLang="en-US" sz="6000" dirty="0" smtClean="0">
                <a:solidFill>
                  <a:srgbClr val="E20699"/>
                </a:solidFill>
              </a:rPr>
              <a:t>模</a:t>
            </a:r>
            <a:endParaRPr lang="zh-TW" altLang="en-US" sz="6000" dirty="0">
              <a:solidFill>
                <a:srgbClr val="E20699"/>
              </a:solidFill>
            </a:endParaRPr>
          </a:p>
        </p:txBody>
      </p:sp>
      <p:pic>
        <p:nvPicPr>
          <p:cNvPr id="8" name="Picture 2" descr="C:\Users\總務主任\AppData\Local\Microsoft\Windows\Temporary Internet Files\Content.IE5\78JLGMF3\MC900442042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-840000">
            <a:off x="287966" y="170582"/>
            <a:ext cx="1728590" cy="259288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12</Words>
  <Application>Microsoft Office PowerPoint</Application>
  <PresentationFormat>自訂</PresentationFormat>
  <Paragraphs>4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投影片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總務主任</dc:creator>
  <cp:lastModifiedBy>總務主任</cp:lastModifiedBy>
  <cp:revision>3</cp:revision>
  <dcterms:created xsi:type="dcterms:W3CDTF">2014-05-09T01:47:08Z</dcterms:created>
  <dcterms:modified xsi:type="dcterms:W3CDTF">2014-05-09T02:03:55Z</dcterms:modified>
</cp:coreProperties>
</file>