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522075" cy="6337300"/>
  <p:notesSz cx="6858000" cy="9144000"/>
  <p:defaultTextStyle>
    <a:defPPr>
      <a:defRPr lang="zh-TW"/>
    </a:defPPr>
    <a:lvl1pPr marL="0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9509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9017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8526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8035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7543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7052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6561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96069" algn="l" defTabSz="109901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10" y="-67"/>
      </p:cViewPr>
      <p:guideLst>
        <p:guide orient="horz" pos="1996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4156" y="1968672"/>
            <a:ext cx="9793764" cy="135841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28311" y="3591137"/>
            <a:ext cx="8065453" cy="16195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9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8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7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6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9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353504" y="253786"/>
            <a:ext cx="2592467" cy="540724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76104" y="253786"/>
            <a:ext cx="7585366" cy="540724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0164" y="4072303"/>
            <a:ext cx="9793764" cy="1258659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0164" y="2686018"/>
            <a:ext cx="9793764" cy="138628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95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901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852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80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75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70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65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960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6104" y="1478703"/>
            <a:ext cx="5088916" cy="41823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857055" y="1478703"/>
            <a:ext cx="5088916" cy="41823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18559"/>
            <a:ext cx="5090917" cy="591187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9509" indent="0">
              <a:buNone/>
              <a:defRPr sz="2400" b="1"/>
            </a:lvl2pPr>
            <a:lvl3pPr marL="1099017" indent="0">
              <a:buNone/>
              <a:defRPr sz="2200" b="1"/>
            </a:lvl3pPr>
            <a:lvl4pPr marL="1648526" indent="0">
              <a:buNone/>
              <a:defRPr sz="1900" b="1"/>
            </a:lvl4pPr>
            <a:lvl5pPr marL="2198035" indent="0">
              <a:buNone/>
              <a:defRPr sz="1900" b="1"/>
            </a:lvl5pPr>
            <a:lvl6pPr marL="2747543" indent="0">
              <a:buNone/>
              <a:defRPr sz="1900" b="1"/>
            </a:lvl6pPr>
            <a:lvl7pPr marL="3297052" indent="0">
              <a:buNone/>
              <a:defRPr sz="1900" b="1"/>
            </a:lvl7pPr>
            <a:lvl8pPr marL="3846561" indent="0">
              <a:buNone/>
              <a:defRPr sz="1900" b="1"/>
            </a:lvl8pPr>
            <a:lvl9pPr marL="4396069" indent="0">
              <a:buNone/>
              <a:defRPr sz="1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6104" y="2009746"/>
            <a:ext cx="5090917" cy="365128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853056" y="1418559"/>
            <a:ext cx="5092917" cy="591187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9509" indent="0">
              <a:buNone/>
              <a:defRPr sz="2400" b="1"/>
            </a:lvl2pPr>
            <a:lvl3pPr marL="1099017" indent="0">
              <a:buNone/>
              <a:defRPr sz="2200" b="1"/>
            </a:lvl3pPr>
            <a:lvl4pPr marL="1648526" indent="0">
              <a:buNone/>
              <a:defRPr sz="1900" b="1"/>
            </a:lvl4pPr>
            <a:lvl5pPr marL="2198035" indent="0">
              <a:buNone/>
              <a:defRPr sz="1900" b="1"/>
            </a:lvl5pPr>
            <a:lvl6pPr marL="2747543" indent="0">
              <a:buNone/>
              <a:defRPr sz="1900" b="1"/>
            </a:lvl6pPr>
            <a:lvl7pPr marL="3297052" indent="0">
              <a:buNone/>
              <a:defRPr sz="1900" b="1"/>
            </a:lvl7pPr>
            <a:lvl8pPr marL="3846561" indent="0">
              <a:buNone/>
              <a:defRPr sz="1900" b="1"/>
            </a:lvl8pPr>
            <a:lvl9pPr marL="4396069" indent="0">
              <a:buNone/>
              <a:defRPr sz="19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853056" y="2009746"/>
            <a:ext cx="5092917" cy="365128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106" y="252319"/>
            <a:ext cx="3790683" cy="107382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04811" y="252319"/>
            <a:ext cx="6441160" cy="5408710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6106" y="1326139"/>
            <a:ext cx="3790683" cy="4334890"/>
          </a:xfrm>
        </p:spPr>
        <p:txBody>
          <a:bodyPr/>
          <a:lstStyle>
            <a:lvl1pPr marL="0" indent="0">
              <a:buNone/>
              <a:defRPr sz="1700"/>
            </a:lvl1pPr>
            <a:lvl2pPr marL="549509" indent="0">
              <a:buNone/>
              <a:defRPr sz="1400"/>
            </a:lvl2pPr>
            <a:lvl3pPr marL="1099017" indent="0">
              <a:buNone/>
              <a:defRPr sz="1200"/>
            </a:lvl3pPr>
            <a:lvl4pPr marL="1648526" indent="0">
              <a:buNone/>
              <a:defRPr sz="1100"/>
            </a:lvl4pPr>
            <a:lvl5pPr marL="2198035" indent="0">
              <a:buNone/>
              <a:defRPr sz="1100"/>
            </a:lvl5pPr>
            <a:lvl6pPr marL="2747543" indent="0">
              <a:buNone/>
              <a:defRPr sz="1100"/>
            </a:lvl6pPr>
            <a:lvl7pPr marL="3297052" indent="0">
              <a:buNone/>
              <a:defRPr sz="1100"/>
            </a:lvl7pPr>
            <a:lvl8pPr marL="3846561" indent="0">
              <a:buNone/>
              <a:defRPr sz="1100"/>
            </a:lvl8pPr>
            <a:lvl9pPr marL="4396069" indent="0">
              <a:buNone/>
              <a:defRPr sz="1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58407" y="4436110"/>
            <a:ext cx="6913245" cy="52370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58407" y="566250"/>
            <a:ext cx="6913245" cy="3802380"/>
          </a:xfrm>
        </p:spPr>
        <p:txBody>
          <a:bodyPr/>
          <a:lstStyle>
            <a:lvl1pPr marL="0" indent="0">
              <a:buNone/>
              <a:defRPr sz="3800"/>
            </a:lvl1pPr>
            <a:lvl2pPr marL="549509" indent="0">
              <a:buNone/>
              <a:defRPr sz="3400"/>
            </a:lvl2pPr>
            <a:lvl3pPr marL="1099017" indent="0">
              <a:buNone/>
              <a:defRPr sz="2900"/>
            </a:lvl3pPr>
            <a:lvl4pPr marL="1648526" indent="0">
              <a:buNone/>
              <a:defRPr sz="2400"/>
            </a:lvl4pPr>
            <a:lvl5pPr marL="2198035" indent="0">
              <a:buNone/>
              <a:defRPr sz="2400"/>
            </a:lvl5pPr>
            <a:lvl6pPr marL="2747543" indent="0">
              <a:buNone/>
              <a:defRPr sz="2400"/>
            </a:lvl6pPr>
            <a:lvl7pPr marL="3297052" indent="0">
              <a:buNone/>
              <a:defRPr sz="2400"/>
            </a:lvl7pPr>
            <a:lvl8pPr marL="3846561" indent="0">
              <a:buNone/>
              <a:defRPr sz="2400"/>
            </a:lvl8pPr>
            <a:lvl9pPr marL="4396069" indent="0">
              <a:buNone/>
              <a:defRPr sz="24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258407" y="4959818"/>
            <a:ext cx="6913245" cy="743752"/>
          </a:xfrm>
        </p:spPr>
        <p:txBody>
          <a:bodyPr/>
          <a:lstStyle>
            <a:lvl1pPr marL="0" indent="0">
              <a:buNone/>
              <a:defRPr sz="1700"/>
            </a:lvl1pPr>
            <a:lvl2pPr marL="549509" indent="0">
              <a:buNone/>
              <a:defRPr sz="1400"/>
            </a:lvl2pPr>
            <a:lvl3pPr marL="1099017" indent="0">
              <a:buNone/>
              <a:defRPr sz="1200"/>
            </a:lvl3pPr>
            <a:lvl4pPr marL="1648526" indent="0">
              <a:buNone/>
              <a:defRPr sz="1100"/>
            </a:lvl4pPr>
            <a:lvl5pPr marL="2198035" indent="0">
              <a:buNone/>
              <a:defRPr sz="1100"/>
            </a:lvl5pPr>
            <a:lvl6pPr marL="2747543" indent="0">
              <a:buNone/>
              <a:defRPr sz="1100"/>
            </a:lvl6pPr>
            <a:lvl7pPr marL="3297052" indent="0">
              <a:buNone/>
              <a:defRPr sz="1100"/>
            </a:lvl7pPr>
            <a:lvl8pPr marL="3846561" indent="0">
              <a:buNone/>
              <a:defRPr sz="1100"/>
            </a:lvl8pPr>
            <a:lvl9pPr marL="4396069" indent="0">
              <a:buNone/>
              <a:defRPr sz="1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76104" y="253786"/>
            <a:ext cx="10369868" cy="1056217"/>
          </a:xfrm>
          <a:prstGeom prst="rect">
            <a:avLst/>
          </a:prstGeom>
        </p:spPr>
        <p:txBody>
          <a:bodyPr vert="horz" lIns="109902" tIns="54951" rIns="109902" bIns="54951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78703"/>
            <a:ext cx="10369868" cy="4182325"/>
          </a:xfrm>
          <a:prstGeom prst="rect">
            <a:avLst/>
          </a:prstGeom>
        </p:spPr>
        <p:txBody>
          <a:bodyPr vert="horz" lIns="109902" tIns="54951" rIns="109902" bIns="54951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76104" y="5873739"/>
            <a:ext cx="2688484" cy="337403"/>
          </a:xfrm>
          <a:prstGeom prst="rect">
            <a:avLst/>
          </a:prstGeom>
        </p:spPr>
        <p:txBody>
          <a:bodyPr vert="horz" lIns="109902" tIns="54951" rIns="109902" bIns="5495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13914-B67A-43B2-82F8-6754FB680343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936709" y="5873739"/>
            <a:ext cx="3648657" cy="337403"/>
          </a:xfrm>
          <a:prstGeom prst="rect">
            <a:avLst/>
          </a:prstGeom>
        </p:spPr>
        <p:txBody>
          <a:bodyPr vert="horz" lIns="109902" tIns="54951" rIns="109902" bIns="5495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257487" y="5873739"/>
            <a:ext cx="2688484" cy="337403"/>
          </a:xfrm>
          <a:prstGeom prst="rect">
            <a:avLst/>
          </a:prstGeom>
        </p:spPr>
        <p:txBody>
          <a:bodyPr vert="horz" lIns="109902" tIns="54951" rIns="109902" bIns="5495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D6873-60E3-4BE6-87EA-2AA2E627C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9017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132" indent="-412132" algn="l" defTabSz="1099017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2952" indent="-343443" algn="l" defTabSz="1099017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3772" indent="-274754" algn="l" defTabSz="109901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3280" indent="-274754" algn="l" defTabSz="109901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2789" indent="-274754" algn="l" defTabSz="1099017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2298" indent="-274754" algn="l" defTabSz="10990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1806" indent="-274754" algn="l" defTabSz="10990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21315" indent="-274754" algn="l" defTabSz="10990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70824" indent="-274754" algn="l" defTabSz="10990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9509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9017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8526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8035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7543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7052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6561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96069" algn="l" defTabSz="109901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76461" y="144314"/>
            <a:ext cx="10369868" cy="94966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歡迎</a:t>
            </a:r>
            <a:r>
              <a:rPr lang="en-US" altLang="zh-TW" sz="54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103</a:t>
            </a:r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年度</a:t>
            </a:r>
            <a:r>
              <a:rPr lang="en-US" altLang="zh-TW" sz="5400" dirty="0" smtClean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  <a:t>XX</a:t>
            </a:r>
            <a:r>
              <a:rPr lang="zh-TW" altLang="en-US" sz="5400" dirty="0" smtClean="0">
                <a:solidFill>
                  <a:schemeClr val="accent6"/>
                </a:solidFill>
                <a:latin typeface="標楷體" pitchFamily="65" charset="-120"/>
                <a:ea typeface="標楷體" pitchFamily="65" charset="-120"/>
              </a:rPr>
              <a:t>訪視委員</a:t>
            </a:r>
            <a:r>
              <a:rPr lang="zh-TW" altLang="en-US" sz="5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蒞臨本校</a:t>
            </a:r>
            <a:endParaRPr lang="zh-TW" altLang="en-US" sz="5400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</p:nvPr>
        </p:nvGraphicFramePr>
        <p:xfrm>
          <a:off x="576461" y="1296442"/>
          <a:ext cx="10369867" cy="489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736304"/>
                <a:gridCol w="2736304"/>
                <a:gridCol w="2737019"/>
              </a:tblGrid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latin typeface="標楷體" pitchFamily="65" charset="-120"/>
                          <a:ea typeface="標楷體" pitchFamily="65" charset="-120"/>
                        </a:rPr>
                        <a:t>編　號</a:t>
                      </a:r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rgbClr val="FFFF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姓　　名</a:t>
                      </a:r>
                      <a:endParaRPr lang="zh-TW" altLang="en-US" sz="4800" dirty="0">
                        <a:solidFill>
                          <a:srgbClr val="FFFF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職　　稱</a:t>
                      </a:r>
                      <a:endParaRPr lang="zh-TW" altLang="en-US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１</a:t>
                      </a:r>
                      <a:endParaRPr lang="zh-TW" altLang="en-US" sz="4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２</a:t>
                      </a:r>
                      <a:endParaRPr lang="zh-TW" altLang="en-US" sz="4800" dirty="0">
                        <a:solidFill>
                          <a:schemeClr val="tx2">
                            <a:lumMod val="75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rgbClr val="FFFF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３</a:t>
                      </a:r>
                      <a:endParaRPr lang="zh-TW" altLang="en-US" sz="4800" dirty="0">
                        <a:solidFill>
                          <a:srgbClr val="FFFF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４</a:t>
                      </a:r>
                      <a:endParaRPr lang="zh-TW" altLang="en-US" sz="4800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５</a:t>
                      </a: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4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115221" marR="115221" marT="42249" marB="42249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歡迎103年度XX訪視委員蒞臨本校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歡迎103年度XX訪視委員蒞臨本校</dc:title>
  <dc:creator>總務主任</dc:creator>
  <cp:lastModifiedBy>總務主任</cp:lastModifiedBy>
  <cp:revision>11</cp:revision>
  <dcterms:created xsi:type="dcterms:W3CDTF">2014-05-09T00:31:02Z</dcterms:created>
  <dcterms:modified xsi:type="dcterms:W3CDTF">2014-05-09T01:50:05Z</dcterms:modified>
</cp:coreProperties>
</file>